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1794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D865EC2-0DE4-4766-A6B4-59A075DF94F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ACA451A-365C-43AC-84B3-5C4B7988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047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5EC2-0DE4-4766-A6B4-59A075DF94F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A451A-365C-43AC-84B3-5C4B7988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730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5EC2-0DE4-4766-A6B4-59A075DF94F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A451A-365C-43AC-84B3-5C4B7988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7962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5EC2-0DE4-4766-A6B4-59A075DF94F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A451A-365C-43AC-84B3-5C4B7988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824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5EC2-0DE4-4766-A6B4-59A075DF94F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A451A-365C-43AC-84B3-5C4B7988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7663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5EC2-0DE4-4766-A6B4-59A075DF94F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A451A-365C-43AC-84B3-5C4B7988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1469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5EC2-0DE4-4766-A6B4-59A075DF94F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A451A-365C-43AC-84B3-5C4B7988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5461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5EC2-0DE4-4766-A6B4-59A075DF94F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A451A-365C-43AC-84B3-5C4B7988331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5487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5EC2-0DE4-4766-A6B4-59A075DF94F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A451A-365C-43AC-84B3-5C4B7988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314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5EC2-0DE4-4766-A6B4-59A075DF94F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A451A-365C-43AC-84B3-5C4B7988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95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5EC2-0DE4-4766-A6B4-59A075DF94F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A451A-365C-43AC-84B3-5C4B7988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22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5EC2-0DE4-4766-A6B4-59A075DF94F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A451A-365C-43AC-84B3-5C4B7988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579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5EC2-0DE4-4766-A6B4-59A075DF94F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A451A-365C-43AC-84B3-5C4B7988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1763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5EC2-0DE4-4766-A6B4-59A075DF94F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A451A-365C-43AC-84B3-5C4B7988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358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5EC2-0DE4-4766-A6B4-59A075DF94F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A451A-365C-43AC-84B3-5C4B7988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837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5EC2-0DE4-4766-A6B4-59A075DF94F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A451A-365C-43AC-84B3-5C4B7988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505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5EC2-0DE4-4766-A6B4-59A075DF94F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A451A-365C-43AC-84B3-5C4B7988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2731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D865EC2-0DE4-4766-A6B4-59A075DF94F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ACA451A-365C-43AC-84B3-5C4B7988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5077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Сергей </a:t>
            </a:r>
            <a:r>
              <a:rPr lang="ru-RU" dirty="0" err="1"/>
              <a:t>Брин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Создатель </a:t>
            </a:r>
            <a:r>
              <a:rPr lang="en-US" dirty="0" err="1"/>
              <a:t>google</a:t>
            </a:r>
            <a:endParaRPr lang="ru-RU" dirty="0"/>
          </a:p>
        </p:txBody>
      </p:sp>
      <p:pic>
        <p:nvPicPr>
          <p:cNvPr id="1026" name="Picture 2" descr="Сергей Брин – Как Живет Сооснователь Google и Куда Он Тратит Свои Миллиарды  - 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522"/>
            <a:ext cx="7363326" cy="4137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1588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Родился в Москве в семье евреев-ученых. Семья переехала в США в 1979 году, так как оба родителя </a:t>
            </a:r>
            <a:r>
              <a:rPr lang="ru-RU" dirty="0" err="1"/>
              <a:t>Брина</a:t>
            </a:r>
            <a:r>
              <a:rPr lang="ru-RU" dirty="0"/>
              <a:t> сталкивались с антисемитизмом на рабочем месте: отцу из-за этого даже пришлось отказаться от мечты стать астрофизиком.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1833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В Стэнфорде </a:t>
            </a:r>
            <a:r>
              <a:rPr lang="ru-RU" dirty="0" err="1"/>
              <a:t>Брин</a:t>
            </a:r>
            <a:r>
              <a:rPr lang="ru-RU" dirty="0"/>
              <a:t> познакомился и подружился с другим аспирантом Ларри Пейджем, будущим </a:t>
            </a:r>
            <a:r>
              <a:rPr lang="ru-RU" dirty="0" err="1"/>
              <a:t>сооснователем</a:t>
            </a:r>
            <a:r>
              <a:rPr lang="ru-RU" dirty="0"/>
              <a:t> </a:t>
            </a:r>
            <a:r>
              <a:rPr lang="ru-RU" dirty="0" err="1"/>
              <a:t>Google</a:t>
            </a:r>
            <a:r>
              <a:rPr lang="ru-RU" dirty="0"/>
              <a:t>. Их сотрудничество началось с совместной научной работы, посвященной поиску данных в интернете —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Anatomy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a </a:t>
            </a:r>
            <a:r>
              <a:rPr lang="ru-RU" dirty="0" err="1"/>
              <a:t>Large-Scale</a:t>
            </a:r>
            <a:r>
              <a:rPr lang="ru-RU" dirty="0"/>
              <a:t> </a:t>
            </a:r>
            <a:r>
              <a:rPr lang="ru-RU" dirty="0" err="1"/>
              <a:t>Hypertextual</a:t>
            </a:r>
            <a:r>
              <a:rPr lang="ru-RU" dirty="0"/>
              <a:t> </a:t>
            </a:r>
            <a:r>
              <a:rPr lang="ru-RU" dirty="0" err="1"/>
              <a:t>Web</a:t>
            </a:r>
            <a:r>
              <a:rPr lang="ru-RU" dirty="0"/>
              <a:t> </a:t>
            </a:r>
            <a:r>
              <a:rPr lang="ru-RU" dirty="0" err="1"/>
              <a:t>Search</a:t>
            </a:r>
            <a:r>
              <a:rPr lang="ru-RU" dirty="0"/>
              <a:t> </a:t>
            </a:r>
            <a:r>
              <a:rPr lang="ru-RU" dirty="0" err="1"/>
              <a:t>Engine</a:t>
            </a:r>
            <a:r>
              <a:rPr lang="ru-RU" dirty="0"/>
              <a:t> («Анатомия крупномасштабного гипертекстового поискового движка»).</a:t>
            </a:r>
          </a:p>
          <a:p>
            <a:r>
              <a:rPr lang="ru-RU" dirty="0"/>
              <a:t>К тому моменту в Сети уже существовало несколько поисковых систем, в том числе </a:t>
            </a:r>
            <a:r>
              <a:rPr lang="ru-RU" dirty="0" err="1"/>
              <a:t>WebCrawler</a:t>
            </a:r>
            <a:r>
              <a:rPr lang="ru-RU" dirty="0"/>
              <a:t>, которая специализировалась на полнотекстовом поиске. Идея </a:t>
            </a:r>
            <a:r>
              <a:rPr lang="ru-RU" dirty="0" err="1"/>
              <a:t>Брина</a:t>
            </a:r>
            <a:r>
              <a:rPr lang="ru-RU" dirty="0"/>
              <a:t> и Пейджа заключалась в том, чтобы сортировать поисковую выдачу в зависимости не от того, сколько раз то или иное слово встречается на странице, а от актуальности сайта и количества ссылок. Так появился алгоритм </a:t>
            </a:r>
            <a:r>
              <a:rPr lang="ru-RU" dirty="0" err="1"/>
              <a:t>PageRank</a:t>
            </a:r>
            <a:r>
              <a:rPr lang="ru-RU" dirty="0"/>
              <a:t>. Он позволяет ранжировать веб-страницы в зависимости от их авторитетности (чем больше ссылок на страницу, тем она важнее). На основе этого алгоритма возникла поисковая система, которую </a:t>
            </a:r>
            <a:r>
              <a:rPr lang="ru-RU" dirty="0" err="1"/>
              <a:t>Брин</a:t>
            </a:r>
            <a:r>
              <a:rPr lang="ru-RU" dirty="0"/>
              <a:t> и Пейдж назвали </a:t>
            </a:r>
            <a:r>
              <a:rPr lang="ru-RU" dirty="0" err="1"/>
              <a:t>BackRub</a:t>
            </a:r>
            <a:r>
              <a:rPr lang="ru-RU" dirty="0"/>
              <a:t> (дословно «массаж спины»; для ранжирования ссылок система использовала обратные ссылки — </a:t>
            </a:r>
            <a:r>
              <a:rPr lang="ru-RU" dirty="0" err="1"/>
              <a:t>backlinks</a:t>
            </a:r>
            <a:r>
              <a:rPr lang="ru-RU" dirty="0"/>
              <a:t>). Изначально она работала на сайте </a:t>
            </a:r>
            <a:r>
              <a:rPr lang="ru-RU" dirty="0" err="1"/>
              <a:t>Стэнфордского</a:t>
            </a:r>
            <a:r>
              <a:rPr lang="ru-RU" dirty="0"/>
              <a:t> университета.</a:t>
            </a:r>
          </a:p>
        </p:txBody>
      </p:sp>
    </p:spTree>
    <p:extLst>
      <p:ext uri="{BB962C8B-B14F-4D97-AF65-F5344CB8AC3E}">
        <p14:creationId xmlns:p14="http://schemas.microsoft.com/office/powerpoint/2010/main" val="1962730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dirty="0"/>
              <a:t>В 2001 году гендиректором компании </a:t>
            </a:r>
            <a:r>
              <a:rPr lang="ru-RU" dirty="0" err="1"/>
              <a:t>Google</a:t>
            </a:r>
            <a:r>
              <a:rPr lang="ru-RU" dirty="0"/>
              <a:t> стал Эрик Шмидт. </a:t>
            </a:r>
            <a:r>
              <a:rPr lang="ru-RU" dirty="0" err="1"/>
              <a:t>Брин</a:t>
            </a:r>
            <a:r>
              <a:rPr lang="ru-RU" dirty="0"/>
              <a:t> и Пейдж пригласили его, чтобы он помог подготовить </a:t>
            </a:r>
            <a:r>
              <a:rPr lang="ru-RU" dirty="0" err="1"/>
              <a:t>Google</a:t>
            </a:r>
            <a:r>
              <a:rPr lang="ru-RU" dirty="0"/>
              <a:t> к IPO .К моменту первого публичного размещения акций в 2004 году компания начала продавать рекламу — размещать текстовые объявления по ключевым словам.</a:t>
            </a:r>
          </a:p>
          <a:p>
            <a:pPr fontAlgn="base"/>
            <a:r>
              <a:rPr lang="ru-RU" dirty="0"/>
              <a:t>По итогам IPO капитализация </a:t>
            </a:r>
            <a:r>
              <a:rPr lang="ru-RU" dirty="0" err="1"/>
              <a:t>Google</a:t>
            </a:r>
            <a:r>
              <a:rPr lang="ru-RU" dirty="0"/>
              <a:t> составила $23 млрд, а состояние </a:t>
            </a:r>
            <a:r>
              <a:rPr lang="ru-RU" dirty="0" err="1"/>
              <a:t>Брина</a:t>
            </a:r>
            <a:r>
              <a:rPr lang="ru-RU" dirty="0"/>
              <a:t> достигло $3,8 млрд . В общей сложности семь держателей акций </a:t>
            </a:r>
            <a:r>
              <a:rPr lang="ru-RU" dirty="0" err="1"/>
              <a:t>Google</a:t>
            </a:r>
            <a:r>
              <a:rPr lang="ru-RU" dirty="0"/>
              <a:t> стали миллиардерами, 900 — миллионерами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731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2527" y="-238231"/>
            <a:ext cx="12364528" cy="7864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9734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TM03457452[[fn=Небесная]]</Template>
  <TotalTime>786</TotalTime>
  <Words>285</Words>
  <Application>Microsoft Office PowerPoint</Application>
  <PresentationFormat>Широкоэкранный</PresentationFormat>
  <Paragraphs>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Небеса</vt:lpstr>
      <vt:lpstr>Сергей Брин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Сергей Брин</dc:title>
  <dc:creator>Федор</dc:creator>
  <cp:lastModifiedBy>SerJi</cp:lastModifiedBy>
  <cp:revision>4</cp:revision>
  <dcterms:created xsi:type="dcterms:W3CDTF">2026-02-04T16:16:24Z</dcterms:created>
  <dcterms:modified xsi:type="dcterms:W3CDTF">2026-02-22T14:07:59Z</dcterms:modified>
</cp:coreProperties>
</file>